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52" r:id="rId2"/>
    <p:sldId id="829" r:id="rId3"/>
    <p:sldId id="941" r:id="rId4"/>
    <p:sldId id="842" r:id="rId5"/>
    <p:sldId id="948" r:id="rId6"/>
    <p:sldId id="847" r:id="rId7"/>
    <p:sldId id="848" r:id="rId8"/>
    <p:sldId id="851" r:id="rId9"/>
    <p:sldId id="942" r:id="rId10"/>
    <p:sldId id="961" r:id="rId11"/>
    <p:sldId id="846" r:id="rId12"/>
    <p:sldId id="944" r:id="rId13"/>
    <p:sldId id="843" r:id="rId14"/>
    <p:sldId id="839" r:id="rId15"/>
    <p:sldId id="960" r:id="rId16"/>
    <p:sldId id="844" r:id="rId17"/>
    <p:sldId id="943" r:id="rId18"/>
    <p:sldId id="841" r:id="rId19"/>
    <p:sldId id="845" r:id="rId20"/>
    <p:sldId id="677" r:id="rId21"/>
    <p:sldId id="676" r:id="rId22"/>
    <p:sldId id="679" r:id="rId23"/>
    <p:sldId id="680" r:id="rId24"/>
    <p:sldId id="681" r:id="rId25"/>
    <p:sldId id="682" r:id="rId26"/>
    <p:sldId id="683" r:id="rId27"/>
    <p:sldId id="684" r:id="rId28"/>
    <p:sldId id="686" r:id="rId29"/>
    <p:sldId id="688" r:id="rId30"/>
    <p:sldId id="687" r:id="rId31"/>
    <p:sldId id="689" r:id="rId32"/>
    <p:sldId id="690" r:id="rId33"/>
    <p:sldId id="691" r:id="rId34"/>
    <p:sldId id="692" r:id="rId35"/>
    <p:sldId id="694" r:id="rId36"/>
    <p:sldId id="695" r:id="rId37"/>
    <p:sldId id="696" r:id="rId38"/>
    <p:sldId id="697" r:id="rId39"/>
    <p:sldId id="698" r:id="rId40"/>
    <p:sldId id="700" r:id="rId41"/>
    <p:sldId id="701" r:id="rId42"/>
    <p:sldId id="702" r:id="rId43"/>
    <p:sldId id="703" r:id="rId44"/>
    <p:sldId id="704" r:id="rId45"/>
    <p:sldId id="857" r:id="rId46"/>
    <p:sldId id="282" r:id="rId47"/>
    <p:sldId id="859" r:id="rId48"/>
    <p:sldId id="325" r:id="rId49"/>
    <p:sldId id="954" r:id="rId50"/>
    <p:sldId id="745" r:id="rId51"/>
    <p:sldId id="746" r:id="rId52"/>
    <p:sldId id="955" r:id="rId53"/>
    <p:sldId id="748" r:id="rId54"/>
    <p:sldId id="744" r:id="rId55"/>
    <p:sldId id="956" r:id="rId56"/>
    <p:sldId id="772" r:id="rId57"/>
    <p:sldId id="771" r:id="rId58"/>
    <p:sldId id="773" r:id="rId59"/>
    <p:sldId id="742" r:id="rId60"/>
    <p:sldId id="749" r:id="rId61"/>
    <p:sldId id="743" r:id="rId62"/>
    <p:sldId id="751" r:id="rId63"/>
    <p:sldId id="737" r:id="rId64"/>
    <p:sldId id="774" r:id="rId65"/>
    <p:sldId id="699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11A6-D0B1-49FC-8702-BBD58E7F9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B36C5-9959-4CF5-8BBD-BD57281D5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A9C9B-BB5F-4208-99F6-0A7BC05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D05B9-2E01-4C35-A5AD-0AF9DEE5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4AE0-60E9-457B-92CC-EE628182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7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4D86-1B11-4018-9E4E-A234909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06835-6156-4729-B886-DB00A1681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022A1-D0EF-410E-893E-B131A797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26418-D1F7-46BC-857B-9AFB2BF3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6DAFB-D4B2-4EB0-BF25-5CF06F44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8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50495-51DC-4745-9A50-20CCB7E7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2F821-11A0-4340-B605-C9D413AA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E9C0-76A0-4A83-BA11-3400DAC4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77284-91CA-4B21-8B15-67A6BEEE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E17BC-3DB5-4D4C-9471-11D9A7B1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0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C785-07B8-4DAA-B4CF-8394DA26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6DD1B-0B13-4FC0-8DFE-B2AE0FEDE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DFEBF-8233-47C2-B611-52CB8E92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AEF9D-0473-48D9-90D8-BC6D5829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EEEA9-14FA-4AE7-986F-08B1CBA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0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AE39-7BAA-41FC-9E79-253AE7A7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1ED57-9ECF-49CC-9964-CD9040FBD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93F1-2A8C-4E33-9072-9999FF52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5D079-62C7-4A7D-AEAA-1AF1FCF9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A0C24-86BD-467F-A906-314E97C3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3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2003-66AA-4E72-996E-F60AAECE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40AC7-03CB-4406-B3FA-4367FD57A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BFD9E-E7A1-498A-AA36-500B713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CEC49-6303-442D-B06D-FDA41F9B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C7458-17DC-4D50-B544-7FED3707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BA525-FF4E-498F-8CF0-A3FA590C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8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A5F4-4299-41C6-9655-8C0F1819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3122-236B-4BF1-88D6-4758346EE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32D43-D800-471A-8F01-787B30767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923A8-8B81-4DA3-984A-48D8BA242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B199C-D8F6-4D88-BA60-A82563D97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741A1-26E7-4219-9031-B1CF88A1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73EDF-A555-461D-9DF5-053CDB1D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659B9-A82C-4AD7-9B24-3FABA985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6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67FE-7FCA-4EFD-B2F3-E7D8A08E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F4158-5620-4238-A242-730F2431E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2461C-AE33-4690-9EDD-43D7E400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09C4-DB6A-4F62-B489-8106F1C6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7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9AB19-493E-477D-9074-36E438D0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9B5-7D6D-4D93-8B04-2FD8499C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8977D-0401-4408-9225-DC81E09D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1868-A15E-415B-8977-B2772C6C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B561-8ECC-4734-A74B-5C61A1B1B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85177-AE57-407E-8389-25A1DAF0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09C-D4F0-4D64-97AE-88612628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25370-D254-4606-9B7F-41734031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4B29-A07D-4049-ACBC-AAD0D732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6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F1D5-CA47-4068-820E-73BB9BB9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0CD1F-35FA-4B6C-9279-3D1AA261B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72A29-053B-4112-99D2-0F7DA51D1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05D76-6E98-4CC2-9C1C-CEEDD392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47CE5-4265-491B-AA7F-381B3116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1C1F3-9036-4E06-ABDD-FB4F7B01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3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AC85C-A1CA-456B-813F-F61DE375C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A3F67-6DE5-4E01-9A8A-20F2FB5A2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9F718-337D-4F00-B3AA-584AA7C30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AE08A-E0D5-440D-A252-AD93B6A06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0C93D-03A3-4D40-98D5-0ECB55F7F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2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06108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10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22029-D719-4D1C-AB03-1558B4D7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286250" y="690562"/>
            <a:ext cx="36195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0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24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22029-D719-4D1C-AB03-1558B4D7A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0"/>
          <a:stretch/>
        </p:blipFill>
        <p:spPr>
          <a:xfrm>
            <a:off x="4328583" y="690562"/>
            <a:ext cx="3534833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19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22029-D719-4D1C-AB03-1558B4D7A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690562"/>
            <a:ext cx="72390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40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C57EA-71E0-4D6C-BDE1-F661D3CF6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41"/>
          <a:stretch/>
        </p:blipFill>
        <p:spPr>
          <a:xfrm>
            <a:off x="4227512" y="709612"/>
            <a:ext cx="37369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8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22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C57EA-71E0-4D6C-BDE1-F661D3CF6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62"/>
          <a:stretch/>
        </p:blipFill>
        <p:spPr>
          <a:xfrm>
            <a:off x="4379912" y="709612"/>
            <a:ext cx="34321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60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C57EA-71E0-4D6C-BDE1-F661D3CF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709612"/>
            <a:ext cx="72199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33F72B-403D-4911-ADA9-6C7963E77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766"/>
            <a:ext cx="12208934" cy="610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4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450512-062D-44B3-A550-4146E0C74E49}"/>
              </a:ext>
            </a:extLst>
          </p:cNvPr>
          <p:cNvSpPr txBox="1">
            <a:spLocks/>
          </p:cNvSpPr>
          <p:nvPr/>
        </p:nvSpPr>
        <p:spPr>
          <a:xfrm>
            <a:off x="1623318" y="185785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1"/>
                </a:solidFill>
                <a:latin typeface="+mn-lt"/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110661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Image result for alexa">
            <a:extLst>
              <a:ext uri="{FF2B5EF4-FFF2-40B4-BE49-F238E27FC236}">
                <a16:creationId xmlns:a16="http://schemas.microsoft.com/office/drawing/2014/main" id="{62E65C87-C665-4C0B-8561-6EA0B705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23" y="1627632"/>
            <a:ext cx="5012627" cy="501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1E56187-6ECF-4E27-917C-2D17B2640E72}"/>
              </a:ext>
            </a:extLst>
          </p:cNvPr>
          <p:cNvGrpSpPr/>
          <p:nvPr/>
        </p:nvGrpSpPr>
        <p:grpSpPr>
          <a:xfrm>
            <a:off x="8313250" y="3249134"/>
            <a:ext cx="3610093" cy="2566458"/>
            <a:chOff x="956733" y="862542"/>
            <a:chExt cx="2599267" cy="18478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9544AE-66EC-4B6A-AEC3-312CBCB39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112" y="862542"/>
              <a:ext cx="2466975" cy="18478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A24EE4-3919-4724-BB7D-AFCBB0FE3841}"/>
                </a:ext>
              </a:extLst>
            </p:cNvPr>
            <p:cNvSpPr/>
            <p:nvPr/>
          </p:nvSpPr>
          <p:spPr>
            <a:xfrm>
              <a:off x="956733" y="2226733"/>
              <a:ext cx="2599267" cy="4836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64E8DC-07B5-40EF-B3FF-5E18CBC4DAEC}"/>
              </a:ext>
            </a:extLst>
          </p:cNvPr>
          <p:cNvGrpSpPr/>
          <p:nvPr/>
        </p:nvGrpSpPr>
        <p:grpSpPr>
          <a:xfrm>
            <a:off x="0" y="429768"/>
            <a:ext cx="3566160" cy="6428232"/>
            <a:chOff x="0" y="429768"/>
            <a:chExt cx="3566160" cy="6428232"/>
          </a:xfrm>
        </p:grpSpPr>
        <p:pic>
          <p:nvPicPr>
            <p:cNvPr id="11266" name="Picture 2" descr="Image result for xfinity remote">
              <a:extLst>
                <a:ext uri="{FF2B5EF4-FFF2-40B4-BE49-F238E27FC236}">
                  <a16:creationId xmlns:a16="http://schemas.microsoft.com/office/drawing/2014/main" id="{B539EAC8-A305-488C-AE44-409EFFF29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62000"/>
              <a:ext cx="3429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B1F0520-C803-442A-A2A8-B5754A6E08A9}"/>
                </a:ext>
              </a:extLst>
            </p:cNvPr>
            <p:cNvSpPr/>
            <p:nvPr/>
          </p:nvSpPr>
          <p:spPr>
            <a:xfrm>
              <a:off x="0" y="429768"/>
              <a:ext cx="3566160" cy="466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534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AAD6F-207A-4422-BFE7-A1796E8D4820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00000"/>
              </a:lnSpc>
              <a:buAutoNum type="arabicPeriod"/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Activated by wake word</a:t>
            </a:r>
          </a:p>
        </p:txBody>
      </p:sp>
    </p:spTree>
    <p:extLst>
      <p:ext uri="{BB962C8B-B14F-4D97-AF65-F5344CB8AC3E}">
        <p14:creationId xmlns:p14="http://schemas.microsoft.com/office/powerpoint/2010/main" val="3318606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73E979-09FB-4FF8-A0E6-AA8E706D8AF4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00000"/>
              </a:lnSpc>
              <a:buAutoNum type="arabicPeriod"/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Activated by wake word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D37DB-931A-4A2C-81A9-1A80F3F85F1D}"/>
              </a:ext>
            </a:extLst>
          </p:cNvPr>
          <p:cNvSpPr/>
          <p:nvPr/>
        </p:nvSpPr>
        <p:spPr>
          <a:xfrm>
            <a:off x="4345187" y="3560065"/>
            <a:ext cx="50012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“Hey Siri, …”  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71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AB8A4AA-1327-4DD9-B10A-F519C90EE9B4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lnSpc>
                <a:spcPct val="100000"/>
              </a:lnSpc>
              <a:buAutoNum type="arabicPeriod"/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Activated by wake word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CE027-C86C-4EEA-BD7F-9D5A87D4B3E1}"/>
              </a:ext>
            </a:extLst>
          </p:cNvPr>
          <p:cNvSpPr/>
          <p:nvPr/>
        </p:nvSpPr>
        <p:spPr>
          <a:xfrm>
            <a:off x="4345187" y="3560065"/>
            <a:ext cx="50012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“Hey Siri, …” </a:t>
            </a:r>
            <a:r>
              <a:rPr lang="en-US" sz="4400" b="1" dirty="0">
                <a:solidFill>
                  <a:schemeClr val="accent1"/>
                </a:solidFill>
                <a:sym typeface="Wingdings" panose="05000000000000000000" pitchFamily="2" charset="2"/>
              </a:rPr>
              <a:t> 0/1</a:t>
            </a:r>
            <a:r>
              <a:rPr lang="en-US" sz="4400" b="1" dirty="0">
                <a:solidFill>
                  <a:schemeClr val="accent1"/>
                </a:solidFill>
              </a:rPr>
              <a:t>  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0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4F9680-73E4-437B-BC5E-B28837BD39EB}"/>
              </a:ext>
            </a:extLst>
          </p:cNvPr>
          <p:cNvSpPr txBox="1">
            <a:spLocks/>
          </p:cNvSpPr>
          <p:nvPr/>
        </p:nvSpPr>
        <p:spPr>
          <a:xfrm>
            <a:off x="3432938" y="2132170"/>
            <a:ext cx="5326122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2. 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558246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4B3721-11E2-44F4-9B3D-F2930DEDEFA9}"/>
              </a:ext>
            </a:extLst>
          </p:cNvPr>
          <p:cNvSpPr/>
          <p:nvPr/>
        </p:nvSpPr>
        <p:spPr>
          <a:xfrm>
            <a:off x="1991237" y="3560065"/>
            <a:ext cx="82095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“What is the weather tomorrow?”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C166BA-DB29-4D01-9124-F7F836D0FCC6}"/>
              </a:ext>
            </a:extLst>
          </p:cNvPr>
          <p:cNvSpPr txBox="1">
            <a:spLocks/>
          </p:cNvSpPr>
          <p:nvPr/>
        </p:nvSpPr>
        <p:spPr>
          <a:xfrm>
            <a:off x="3432938" y="2132170"/>
            <a:ext cx="5326122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2. 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417791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4B3721-11E2-44F4-9B3D-F2930DEDEFA9}"/>
              </a:ext>
            </a:extLst>
          </p:cNvPr>
          <p:cNvSpPr/>
          <p:nvPr/>
        </p:nvSpPr>
        <p:spPr>
          <a:xfrm>
            <a:off x="1991237" y="3560065"/>
            <a:ext cx="82095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“What is the weather tomorrow?”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</a:rPr>
              <a:t>“Give me the sports scores.”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E3AC42-28FC-4255-8864-DD655A95AC6A}"/>
              </a:ext>
            </a:extLst>
          </p:cNvPr>
          <p:cNvSpPr txBox="1">
            <a:spLocks/>
          </p:cNvSpPr>
          <p:nvPr/>
        </p:nvSpPr>
        <p:spPr>
          <a:xfrm>
            <a:off x="3432938" y="2132170"/>
            <a:ext cx="5326122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2. 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195052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4B3721-11E2-44F4-9B3D-F2930DEDEFA9}"/>
              </a:ext>
            </a:extLst>
          </p:cNvPr>
          <p:cNvSpPr/>
          <p:nvPr/>
        </p:nvSpPr>
        <p:spPr>
          <a:xfrm>
            <a:off x="1991237" y="3560065"/>
            <a:ext cx="820952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“What is the weather tomorrow?”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</a:rPr>
              <a:t>“Give me the sports scores.”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</a:rPr>
              <a:t>“Call Mom.”  </a:t>
            </a:r>
            <a:endParaRPr lang="en-US" sz="4400" dirty="0">
              <a:solidFill>
                <a:schemeClr val="accen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133457-E675-406A-9A16-406B6D412948}"/>
              </a:ext>
            </a:extLst>
          </p:cNvPr>
          <p:cNvSpPr txBox="1">
            <a:spLocks/>
          </p:cNvSpPr>
          <p:nvPr/>
        </p:nvSpPr>
        <p:spPr>
          <a:xfrm>
            <a:off x="3432938" y="2132170"/>
            <a:ext cx="5326122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2. 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393006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3432938" y="2132170"/>
            <a:ext cx="5326122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2.  Speech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4B3721-11E2-44F4-9B3D-F2930DEDEFA9}"/>
              </a:ext>
            </a:extLst>
          </p:cNvPr>
          <p:cNvSpPr/>
          <p:nvPr/>
        </p:nvSpPr>
        <p:spPr>
          <a:xfrm>
            <a:off x="4275266" y="3560065"/>
            <a:ext cx="36414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</a:rPr>
              <a:t>Speech-to-text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2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69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 Intent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272864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 Intent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5302E-E7E3-4B15-AB29-BEF51C00AF25}"/>
              </a:ext>
            </a:extLst>
          </p:cNvPr>
          <p:cNvSpPr/>
          <p:nvPr/>
        </p:nvSpPr>
        <p:spPr>
          <a:xfrm>
            <a:off x="1991237" y="3560065"/>
            <a:ext cx="82095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Tell the time</a:t>
            </a:r>
          </a:p>
        </p:txBody>
      </p:sp>
    </p:spTree>
    <p:extLst>
      <p:ext uri="{BB962C8B-B14F-4D97-AF65-F5344CB8AC3E}">
        <p14:creationId xmlns:p14="http://schemas.microsoft.com/office/powerpoint/2010/main" val="4035418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 Intent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5302E-E7E3-4B15-AB29-BEF51C00AF25}"/>
              </a:ext>
            </a:extLst>
          </p:cNvPr>
          <p:cNvSpPr/>
          <p:nvPr/>
        </p:nvSpPr>
        <p:spPr>
          <a:xfrm>
            <a:off x="1991237" y="3560065"/>
            <a:ext cx="82095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Tell the time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</a:rPr>
              <a:t>Play music</a:t>
            </a:r>
          </a:p>
        </p:txBody>
      </p:sp>
    </p:spTree>
    <p:extLst>
      <p:ext uri="{BB962C8B-B14F-4D97-AF65-F5344CB8AC3E}">
        <p14:creationId xmlns:p14="http://schemas.microsoft.com/office/powerpoint/2010/main" val="183534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 Intent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5302E-E7E3-4B15-AB29-BEF51C00AF25}"/>
              </a:ext>
            </a:extLst>
          </p:cNvPr>
          <p:cNvSpPr/>
          <p:nvPr/>
        </p:nvSpPr>
        <p:spPr>
          <a:xfrm>
            <a:off x="1991237" y="3560065"/>
            <a:ext cx="820952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Tell the time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</a:rPr>
              <a:t>Play music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</a:rPr>
              <a:t>Change the channel</a:t>
            </a:r>
          </a:p>
        </p:txBody>
      </p:sp>
    </p:spTree>
    <p:extLst>
      <p:ext uri="{BB962C8B-B14F-4D97-AF65-F5344CB8AC3E}">
        <p14:creationId xmlns:p14="http://schemas.microsoft.com/office/powerpoint/2010/main" val="178781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 Intent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5302E-E7E3-4B15-AB29-BEF51C00AF25}"/>
              </a:ext>
            </a:extLst>
          </p:cNvPr>
          <p:cNvSpPr/>
          <p:nvPr/>
        </p:nvSpPr>
        <p:spPr>
          <a:xfrm>
            <a:off x="1991237" y="3560065"/>
            <a:ext cx="820952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Tell the time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</a:rPr>
              <a:t>Play music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</a:rPr>
              <a:t>Change the channel</a:t>
            </a:r>
          </a:p>
          <a:p>
            <a:pPr algn="ctr"/>
            <a:r>
              <a:rPr lang="en-US" sz="4400" b="1" dirty="0">
                <a:solidFill>
                  <a:schemeClr val="accent1"/>
                </a:solidFill>
              </a:rPr>
              <a:t>Make a call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29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 Intent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5302E-E7E3-4B15-AB29-BEF51C00AF25}"/>
              </a:ext>
            </a:extLst>
          </p:cNvPr>
          <p:cNvSpPr/>
          <p:nvPr/>
        </p:nvSpPr>
        <p:spPr>
          <a:xfrm>
            <a:off x="1991237" y="3560065"/>
            <a:ext cx="82095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        Input                               </a:t>
            </a:r>
          </a:p>
          <a:p>
            <a:r>
              <a:rPr lang="en-US" sz="3600" b="1" dirty="0">
                <a:solidFill>
                  <a:schemeClr val="accent6"/>
                </a:solidFill>
              </a:rPr>
              <a:t>“What time is it?”                              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65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 Intent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5302E-E7E3-4B15-AB29-BEF51C00AF25}"/>
              </a:ext>
            </a:extLst>
          </p:cNvPr>
          <p:cNvSpPr/>
          <p:nvPr/>
        </p:nvSpPr>
        <p:spPr>
          <a:xfrm>
            <a:off x="1991237" y="3560065"/>
            <a:ext cx="82095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        Input                              Intent</a:t>
            </a:r>
          </a:p>
          <a:p>
            <a:r>
              <a:rPr lang="en-US" sz="3600" b="1" dirty="0">
                <a:solidFill>
                  <a:schemeClr val="accent6"/>
                </a:solidFill>
              </a:rPr>
              <a:t>“What time is it?”          </a:t>
            </a:r>
            <a:r>
              <a:rPr lang="en-US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sz="3600" b="1" dirty="0">
                <a:solidFill>
                  <a:schemeClr val="accent6"/>
                </a:solidFill>
              </a:rPr>
              <a:t>         	</a:t>
            </a:r>
            <a:r>
              <a:rPr lang="en-US" sz="3600" b="1" dirty="0">
                <a:solidFill>
                  <a:srgbClr val="C0000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37610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 Intent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5302E-E7E3-4B15-AB29-BEF51C00AF25}"/>
              </a:ext>
            </a:extLst>
          </p:cNvPr>
          <p:cNvSpPr/>
          <p:nvPr/>
        </p:nvSpPr>
        <p:spPr>
          <a:xfrm>
            <a:off x="1991237" y="3560065"/>
            <a:ext cx="820952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        Input                              Intent</a:t>
            </a:r>
          </a:p>
          <a:p>
            <a:r>
              <a:rPr lang="en-US" sz="3600" b="1" dirty="0">
                <a:solidFill>
                  <a:schemeClr val="accent6"/>
                </a:solidFill>
              </a:rPr>
              <a:t>“What time is it?”          </a:t>
            </a:r>
            <a:r>
              <a:rPr lang="en-US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sz="3600" b="1" dirty="0">
                <a:solidFill>
                  <a:schemeClr val="accent6"/>
                </a:solidFill>
              </a:rPr>
              <a:t>         	</a:t>
            </a:r>
            <a:r>
              <a:rPr lang="en-US" sz="3600" b="1" dirty="0">
                <a:solidFill>
                  <a:srgbClr val="C00000"/>
                </a:solidFill>
              </a:rPr>
              <a:t>time</a:t>
            </a:r>
          </a:p>
          <a:p>
            <a:r>
              <a:rPr lang="en-US" sz="3600" b="1" dirty="0">
                <a:solidFill>
                  <a:schemeClr val="accent6"/>
                </a:solidFill>
              </a:rPr>
              <a:t>“Tell me the time.”</a:t>
            </a:r>
            <a:r>
              <a:rPr lang="en-US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         </a:t>
            </a:r>
            <a:r>
              <a:rPr lang="en-US" sz="3600" b="1" dirty="0">
                <a:solidFill>
                  <a:schemeClr val="accent6"/>
                </a:solidFill>
              </a:rPr>
              <a:t>        	</a:t>
            </a:r>
            <a:r>
              <a:rPr lang="en-US" sz="3600" b="1" dirty="0">
                <a:solidFill>
                  <a:srgbClr val="C00000"/>
                </a:solidFill>
              </a:rPr>
              <a:t>time</a:t>
            </a:r>
          </a:p>
          <a:p>
            <a:endParaRPr lang="en-US" sz="3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196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3.  Intent recognition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55302E-E7E3-4B15-AB29-BEF51C00AF25}"/>
              </a:ext>
            </a:extLst>
          </p:cNvPr>
          <p:cNvSpPr/>
          <p:nvPr/>
        </p:nvSpPr>
        <p:spPr>
          <a:xfrm>
            <a:off x="1991237" y="3560065"/>
            <a:ext cx="820952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        Input                              Intent</a:t>
            </a:r>
          </a:p>
          <a:p>
            <a:r>
              <a:rPr lang="en-US" sz="3600" b="1" dirty="0">
                <a:solidFill>
                  <a:schemeClr val="accent6"/>
                </a:solidFill>
              </a:rPr>
              <a:t>“What time is it?”          </a:t>
            </a:r>
            <a:r>
              <a:rPr lang="en-US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sz="3600" b="1" dirty="0">
                <a:solidFill>
                  <a:schemeClr val="accent6"/>
                </a:solidFill>
              </a:rPr>
              <a:t>      	</a:t>
            </a:r>
            <a:r>
              <a:rPr lang="en-US" sz="3600" b="1" dirty="0">
                <a:solidFill>
                  <a:srgbClr val="C00000"/>
                </a:solidFill>
              </a:rPr>
              <a:t>time</a:t>
            </a:r>
          </a:p>
          <a:p>
            <a:r>
              <a:rPr lang="en-US" sz="3600" b="1" dirty="0">
                <a:solidFill>
                  <a:schemeClr val="accent6"/>
                </a:solidFill>
              </a:rPr>
              <a:t>“Tell me the time.”</a:t>
            </a:r>
            <a:r>
              <a:rPr lang="en-US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        </a:t>
            </a:r>
            <a:r>
              <a:rPr lang="en-US" sz="3600" b="1" dirty="0">
                <a:solidFill>
                  <a:schemeClr val="accent6"/>
                </a:solidFill>
              </a:rPr>
              <a:t>             	</a:t>
            </a:r>
            <a:r>
              <a:rPr lang="en-US" sz="3600" b="1" dirty="0">
                <a:solidFill>
                  <a:srgbClr val="C00000"/>
                </a:solidFill>
              </a:rPr>
              <a:t>time</a:t>
            </a:r>
            <a:endParaRPr lang="en-US" sz="3600" b="1" dirty="0">
              <a:solidFill>
                <a:schemeClr val="accent6"/>
              </a:solidFill>
            </a:endParaRPr>
          </a:p>
          <a:p>
            <a:r>
              <a:rPr lang="en-US" sz="3600" b="1" dirty="0">
                <a:solidFill>
                  <a:schemeClr val="accent6"/>
                </a:solidFill>
              </a:rPr>
              <a:t>“How late is it?”             </a:t>
            </a:r>
            <a:r>
              <a:rPr lang="en-US" sz="36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US" sz="3600" b="1" dirty="0">
                <a:solidFill>
                  <a:schemeClr val="accent6"/>
                </a:solidFill>
              </a:rPr>
              <a:t>             	</a:t>
            </a:r>
            <a:r>
              <a:rPr lang="en-US" sz="3600" b="1" dirty="0">
                <a:solidFill>
                  <a:srgbClr val="C00000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2951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4.  Intent execution</a:t>
            </a:r>
          </a:p>
        </p:txBody>
      </p:sp>
    </p:spTree>
    <p:extLst>
      <p:ext uri="{BB962C8B-B14F-4D97-AF65-F5344CB8AC3E}">
        <p14:creationId xmlns:p14="http://schemas.microsoft.com/office/powerpoint/2010/main" val="1085203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6CC83D-CCF0-4603-ACC6-7077794E7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" r="51916"/>
          <a:stretch/>
        </p:blipFill>
        <p:spPr>
          <a:xfrm>
            <a:off x="4289459" y="888999"/>
            <a:ext cx="3613082" cy="514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69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CA2C1A-E6DB-42A0-A0C2-7DF68823A78C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lt"/>
              </a:rPr>
              <a:t>AI Pipeline</a:t>
            </a:r>
          </a:p>
        </p:txBody>
      </p:sp>
    </p:spTree>
    <p:extLst>
      <p:ext uri="{BB962C8B-B14F-4D97-AF65-F5344CB8AC3E}">
        <p14:creationId xmlns:p14="http://schemas.microsoft.com/office/powerpoint/2010/main" val="1017896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lt"/>
              </a:rPr>
              <a:t>AI Pipeline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AC5B03-97CB-46B6-8F8F-58CA619C192F}"/>
              </a:ext>
            </a:extLst>
          </p:cNvPr>
          <p:cNvSpPr/>
          <p:nvPr/>
        </p:nvSpPr>
        <p:spPr>
          <a:xfrm>
            <a:off x="594360" y="3721608"/>
            <a:ext cx="1892808" cy="104241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80CB3C-DF60-4D50-8CE0-E2A852A472FD}"/>
              </a:ext>
            </a:extLst>
          </p:cNvPr>
          <p:cNvSpPr/>
          <p:nvPr/>
        </p:nvSpPr>
        <p:spPr>
          <a:xfrm>
            <a:off x="725572" y="4021574"/>
            <a:ext cx="1630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Wake word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7034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lt"/>
              </a:rPr>
              <a:t>AI Pipeline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AC5B03-97CB-46B6-8F8F-58CA619C192F}"/>
              </a:ext>
            </a:extLst>
          </p:cNvPr>
          <p:cNvSpPr/>
          <p:nvPr/>
        </p:nvSpPr>
        <p:spPr>
          <a:xfrm>
            <a:off x="594360" y="3721608"/>
            <a:ext cx="1892808" cy="104241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94A2B5-1A9C-4E92-B68E-63D1D14A9543}"/>
              </a:ext>
            </a:extLst>
          </p:cNvPr>
          <p:cNvSpPr/>
          <p:nvPr/>
        </p:nvSpPr>
        <p:spPr>
          <a:xfrm>
            <a:off x="3617976" y="3721608"/>
            <a:ext cx="1892808" cy="104241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80CB3C-DF60-4D50-8CE0-E2A852A472FD}"/>
              </a:ext>
            </a:extLst>
          </p:cNvPr>
          <p:cNvSpPr/>
          <p:nvPr/>
        </p:nvSpPr>
        <p:spPr>
          <a:xfrm>
            <a:off x="725572" y="4021574"/>
            <a:ext cx="1630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Wake word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ED8994-57AD-4074-864A-74024209661D}"/>
              </a:ext>
            </a:extLst>
          </p:cNvPr>
          <p:cNvSpPr/>
          <p:nvPr/>
        </p:nvSpPr>
        <p:spPr>
          <a:xfrm>
            <a:off x="3745951" y="3818173"/>
            <a:ext cx="1636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Speech </a:t>
            </a:r>
          </a:p>
          <a:p>
            <a:pPr algn="ctr"/>
            <a:r>
              <a:rPr lang="en-US" sz="2400" b="1" dirty="0"/>
              <a:t>recognition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F5D8C-C07A-4018-BB92-7D8F2C393ABB}"/>
              </a:ext>
            </a:extLst>
          </p:cNvPr>
          <p:cNvSpPr/>
          <p:nvPr/>
        </p:nvSpPr>
        <p:spPr>
          <a:xfrm>
            <a:off x="2750915" y="3957124"/>
            <a:ext cx="587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0775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lt"/>
              </a:rPr>
              <a:t>AI Pipeline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AC5B03-97CB-46B6-8F8F-58CA619C192F}"/>
              </a:ext>
            </a:extLst>
          </p:cNvPr>
          <p:cNvSpPr/>
          <p:nvPr/>
        </p:nvSpPr>
        <p:spPr>
          <a:xfrm>
            <a:off x="594360" y="3721608"/>
            <a:ext cx="1892808" cy="104241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94A2B5-1A9C-4E92-B68E-63D1D14A9543}"/>
              </a:ext>
            </a:extLst>
          </p:cNvPr>
          <p:cNvSpPr/>
          <p:nvPr/>
        </p:nvSpPr>
        <p:spPr>
          <a:xfrm>
            <a:off x="3617976" y="3721608"/>
            <a:ext cx="1892808" cy="104241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2AFE05-77E0-46C6-876E-039CF34E708B}"/>
              </a:ext>
            </a:extLst>
          </p:cNvPr>
          <p:cNvSpPr/>
          <p:nvPr/>
        </p:nvSpPr>
        <p:spPr>
          <a:xfrm>
            <a:off x="6641592" y="3721608"/>
            <a:ext cx="1892808" cy="104241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80CB3C-DF60-4D50-8CE0-E2A852A472FD}"/>
              </a:ext>
            </a:extLst>
          </p:cNvPr>
          <p:cNvSpPr/>
          <p:nvPr/>
        </p:nvSpPr>
        <p:spPr>
          <a:xfrm>
            <a:off x="725572" y="4021574"/>
            <a:ext cx="1630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Wake word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ED8994-57AD-4074-864A-74024209661D}"/>
              </a:ext>
            </a:extLst>
          </p:cNvPr>
          <p:cNvSpPr/>
          <p:nvPr/>
        </p:nvSpPr>
        <p:spPr>
          <a:xfrm>
            <a:off x="3745951" y="3818173"/>
            <a:ext cx="1636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Speech </a:t>
            </a:r>
          </a:p>
          <a:p>
            <a:pPr algn="ctr"/>
            <a:r>
              <a:rPr lang="en-US" sz="2400" b="1" dirty="0"/>
              <a:t>recognition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0D6C47-11F9-4E0E-B327-B1563AC7BD39}"/>
              </a:ext>
            </a:extLst>
          </p:cNvPr>
          <p:cNvSpPr/>
          <p:nvPr/>
        </p:nvSpPr>
        <p:spPr>
          <a:xfrm>
            <a:off x="6769567" y="3784276"/>
            <a:ext cx="1636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Intent </a:t>
            </a:r>
          </a:p>
          <a:p>
            <a:pPr algn="ctr"/>
            <a:r>
              <a:rPr lang="en-US" sz="2400" b="1" dirty="0"/>
              <a:t>recognition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F5D8C-C07A-4018-BB92-7D8F2C393ABB}"/>
              </a:ext>
            </a:extLst>
          </p:cNvPr>
          <p:cNvSpPr/>
          <p:nvPr/>
        </p:nvSpPr>
        <p:spPr>
          <a:xfrm>
            <a:off x="2750915" y="3957124"/>
            <a:ext cx="587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10214-4164-4AF1-BBE4-4054F1440506}"/>
              </a:ext>
            </a:extLst>
          </p:cNvPr>
          <p:cNvSpPr/>
          <p:nvPr/>
        </p:nvSpPr>
        <p:spPr>
          <a:xfrm>
            <a:off x="5780658" y="3941283"/>
            <a:ext cx="587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0740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6D9808-9BF9-41CB-85C2-58C3E64E847B}"/>
              </a:ext>
            </a:extLst>
          </p:cNvPr>
          <p:cNvSpPr txBox="1">
            <a:spLocks/>
          </p:cNvSpPr>
          <p:nvPr/>
        </p:nvSpPr>
        <p:spPr>
          <a:xfrm>
            <a:off x="1623318" y="2132170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lt"/>
              </a:rPr>
              <a:t>AI Pipeline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AC5B03-97CB-46B6-8F8F-58CA619C192F}"/>
              </a:ext>
            </a:extLst>
          </p:cNvPr>
          <p:cNvSpPr/>
          <p:nvPr/>
        </p:nvSpPr>
        <p:spPr>
          <a:xfrm>
            <a:off x="594360" y="3721608"/>
            <a:ext cx="1892808" cy="104241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94A2B5-1A9C-4E92-B68E-63D1D14A9543}"/>
              </a:ext>
            </a:extLst>
          </p:cNvPr>
          <p:cNvSpPr/>
          <p:nvPr/>
        </p:nvSpPr>
        <p:spPr>
          <a:xfrm>
            <a:off x="3617976" y="3721608"/>
            <a:ext cx="1892808" cy="104241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2AFE05-77E0-46C6-876E-039CF34E708B}"/>
              </a:ext>
            </a:extLst>
          </p:cNvPr>
          <p:cNvSpPr/>
          <p:nvPr/>
        </p:nvSpPr>
        <p:spPr>
          <a:xfrm>
            <a:off x="6641592" y="3721608"/>
            <a:ext cx="1892808" cy="104241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ED29F9-816A-436E-8DCD-BAA96DF28EC8}"/>
              </a:ext>
            </a:extLst>
          </p:cNvPr>
          <p:cNvSpPr/>
          <p:nvPr/>
        </p:nvSpPr>
        <p:spPr>
          <a:xfrm>
            <a:off x="9665208" y="3721608"/>
            <a:ext cx="1892808" cy="104241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80CB3C-DF60-4D50-8CE0-E2A852A472FD}"/>
              </a:ext>
            </a:extLst>
          </p:cNvPr>
          <p:cNvSpPr/>
          <p:nvPr/>
        </p:nvSpPr>
        <p:spPr>
          <a:xfrm>
            <a:off x="725572" y="4021574"/>
            <a:ext cx="1630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Wake word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ED8994-57AD-4074-864A-74024209661D}"/>
              </a:ext>
            </a:extLst>
          </p:cNvPr>
          <p:cNvSpPr/>
          <p:nvPr/>
        </p:nvSpPr>
        <p:spPr>
          <a:xfrm>
            <a:off x="3745951" y="3818173"/>
            <a:ext cx="1636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Speech </a:t>
            </a:r>
          </a:p>
          <a:p>
            <a:pPr algn="ctr"/>
            <a:r>
              <a:rPr lang="en-US" sz="2400" b="1" dirty="0"/>
              <a:t>recognition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0D6C47-11F9-4E0E-B327-B1563AC7BD39}"/>
              </a:ext>
            </a:extLst>
          </p:cNvPr>
          <p:cNvSpPr/>
          <p:nvPr/>
        </p:nvSpPr>
        <p:spPr>
          <a:xfrm>
            <a:off x="6769567" y="3784276"/>
            <a:ext cx="16368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Intent </a:t>
            </a:r>
          </a:p>
          <a:p>
            <a:pPr algn="ctr"/>
            <a:r>
              <a:rPr lang="en-US" sz="2400" b="1" dirty="0"/>
              <a:t>recognition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01B33-B84C-4EFC-B005-F4B1B88CA708}"/>
              </a:ext>
            </a:extLst>
          </p:cNvPr>
          <p:cNvSpPr/>
          <p:nvPr/>
        </p:nvSpPr>
        <p:spPr>
          <a:xfrm>
            <a:off x="9853261" y="3834014"/>
            <a:ext cx="14308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Intent </a:t>
            </a:r>
          </a:p>
          <a:p>
            <a:pPr algn="ctr"/>
            <a:r>
              <a:rPr lang="en-US" sz="2400" b="1" dirty="0"/>
              <a:t>execution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F5D8C-C07A-4018-BB92-7D8F2C393ABB}"/>
              </a:ext>
            </a:extLst>
          </p:cNvPr>
          <p:cNvSpPr/>
          <p:nvPr/>
        </p:nvSpPr>
        <p:spPr>
          <a:xfrm>
            <a:off x="2750915" y="3957124"/>
            <a:ext cx="587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10214-4164-4AF1-BBE4-4054F1440506}"/>
              </a:ext>
            </a:extLst>
          </p:cNvPr>
          <p:cNvSpPr/>
          <p:nvPr/>
        </p:nvSpPr>
        <p:spPr>
          <a:xfrm>
            <a:off x="5780658" y="3941283"/>
            <a:ext cx="587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BCB759-EC43-464A-8F68-8D1DB84CAF9F}"/>
              </a:ext>
            </a:extLst>
          </p:cNvPr>
          <p:cNvSpPr/>
          <p:nvPr/>
        </p:nvSpPr>
        <p:spPr>
          <a:xfrm>
            <a:off x="8810401" y="3925442"/>
            <a:ext cx="587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6091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Applications of AI</a:t>
            </a:r>
          </a:p>
        </p:txBody>
      </p:sp>
    </p:spTree>
    <p:extLst>
      <p:ext uri="{BB962C8B-B14F-4D97-AF65-F5344CB8AC3E}">
        <p14:creationId xmlns:p14="http://schemas.microsoft.com/office/powerpoint/2010/main" val="3845062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BA7F13-C456-426A-8E58-E4FF96365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1028700"/>
            <a:ext cx="9010650" cy="5715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C5F508-71B9-40FE-860B-A8CCFFF2FE8A}"/>
              </a:ext>
            </a:extLst>
          </p:cNvPr>
          <p:cNvSpPr txBox="1">
            <a:spLocks/>
          </p:cNvSpPr>
          <p:nvPr/>
        </p:nvSpPr>
        <p:spPr>
          <a:xfrm>
            <a:off x="1623318" y="-32592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AI Autopilot</a:t>
            </a:r>
          </a:p>
        </p:txBody>
      </p:sp>
    </p:spTree>
    <p:extLst>
      <p:ext uri="{BB962C8B-B14F-4D97-AF65-F5344CB8AC3E}">
        <p14:creationId xmlns:p14="http://schemas.microsoft.com/office/powerpoint/2010/main" val="2776099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263234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Agriculture</a:t>
            </a:r>
          </a:p>
        </p:txBody>
      </p:sp>
    </p:spTree>
    <p:extLst>
      <p:ext uri="{BB962C8B-B14F-4D97-AF65-F5344CB8AC3E}">
        <p14:creationId xmlns:p14="http://schemas.microsoft.com/office/powerpoint/2010/main" val="943023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gtech">
            <a:extLst>
              <a:ext uri="{FF2B5EF4-FFF2-40B4-BE49-F238E27FC236}">
                <a16:creationId xmlns:a16="http://schemas.microsoft.com/office/drawing/2014/main" id="{F51F4FC8-BA90-4A3C-A728-1C959F80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60" y="1547949"/>
            <a:ext cx="8603480" cy="495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0FB5DA-8CD3-426D-AFEB-487BA02B4062}"/>
              </a:ext>
            </a:extLst>
          </p:cNvPr>
          <p:cNvSpPr/>
          <p:nvPr/>
        </p:nvSpPr>
        <p:spPr>
          <a:xfrm>
            <a:off x="4982810" y="390866"/>
            <a:ext cx="22263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AgTech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59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Robotic weed killers challenge fertiliser industry">
            <a:extLst>
              <a:ext uri="{FF2B5EF4-FFF2-40B4-BE49-F238E27FC236}">
                <a16:creationId xmlns:a16="http://schemas.microsoft.com/office/drawing/2014/main" id="{0193A4CE-2D27-4E9F-AC2F-78869979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96" y="181864"/>
            <a:ext cx="9741408" cy="649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0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438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Image result for AI precision weed killer">
            <a:extLst>
              <a:ext uri="{FF2B5EF4-FFF2-40B4-BE49-F238E27FC236}">
                <a16:creationId xmlns:a16="http://schemas.microsoft.com/office/drawing/2014/main" id="{07A647B8-A616-4A8C-96E6-45FE753EC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35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BC7D7-0B36-442A-A000-DBAF287E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56"/>
            <a:ext cx="12192000" cy="622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22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BC7D7-0B36-442A-A000-DBAF287E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56"/>
            <a:ext cx="12192000" cy="622448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EC8DAF-9078-41C1-8D14-F6ACB5032EFE}"/>
              </a:ext>
            </a:extLst>
          </p:cNvPr>
          <p:cNvSpPr/>
          <p:nvPr/>
        </p:nvSpPr>
        <p:spPr>
          <a:xfrm>
            <a:off x="2743200" y="2203704"/>
            <a:ext cx="2578608" cy="2578608"/>
          </a:xfrm>
          <a:prstGeom prst="ellipse">
            <a:avLst/>
          </a:prstGeom>
          <a:noFill/>
          <a:ln w="762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3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BBC7D7-0B36-442A-A000-DBAF287E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756"/>
            <a:ext cx="12192000" cy="622448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EC8DAF-9078-41C1-8D14-F6ACB5032EFE}"/>
              </a:ext>
            </a:extLst>
          </p:cNvPr>
          <p:cNvSpPr/>
          <p:nvPr/>
        </p:nvSpPr>
        <p:spPr>
          <a:xfrm>
            <a:off x="5916168" y="1307592"/>
            <a:ext cx="2578608" cy="2578608"/>
          </a:xfrm>
          <a:prstGeom prst="ellipse">
            <a:avLst/>
          </a:prstGeom>
          <a:noFill/>
          <a:ln w="76200">
            <a:solidFill>
              <a:srgbClr val="FF00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61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263234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Fashion</a:t>
            </a:r>
          </a:p>
        </p:txBody>
      </p:sp>
    </p:spTree>
    <p:extLst>
      <p:ext uri="{BB962C8B-B14F-4D97-AF65-F5344CB8AC3E}">
        <p14:creationId xmlns:p14="http://schemas.microsoft.com/office/powerpoint/2010/main" val="1353350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24122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Visual Search</a:t>
            </a:r>
          </a:p>
        </p:txBody>
      </p:sp>
      <p:pic>
        <p:nvPicPr>
          <p:cNvPr id="136194" name="Picture 2" descr="https://cdn.vox-cdn.com/thumbor/NBdzSB-YlrD70OIp-6xoQcEldzk=/0x0:1166x483/1200x0/filters:focal(0x0:1166x483):no_upscale()/cdn.vox-cdn.com/uploads/chorus_asset/file/10383965/Screen_Shot_2018_03_08_at_10.30.29_AM.png">
            <a:extLst>
              <a:ext uri="{FF2B5EF4-FFF2-40B4-BE49-F238E27FC236}">
                <a16:creationId xmlns:a16="http://schemas.microsoft.com/office/drawing/2014/main" id="{D13E3E18-D126-4620-BD3E-C3203EE94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319462" y="1549337"/>
            <a:ext cx="5553075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236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24122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Visual Search</a:t>
            </a:r>
          </a:p>
        </p:txBody>
      </p:sp>
      <p:pic>
        <p:nvPicPr>
          <p:cNvPr id="175106" name="Picture 2" descr="https://cdn.vox-cdn.com/thumbor/UxfrU3Pkr3R5_8UQ_EAfGoYuNBk=/0x0:2250x1334/1200x800/filters:focal(945x487:1305x847)/cdn.vox-cdn.com/uploads/chorus_image/image/58955657/Style_Match_3_WW.0.png">
            <a:extLst>
              <a:ext uri="{FF2B5EF4-FFF2-40B4-BE49-F238E27FC236}">
                <a16:creationId xmlns:a16="http://schemas.microsoft.com/office/drawing/2014/main" id="{DDDD7126-4729-49D8-91EA-EEAB92A18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9"/>
          <a:stretch/>
        </p:blipFill>
        <p:spPr bwMode="auto">
          <a:xfrm>
            <a:off x="2538222" y="0"/>
            <a:ext cx="71155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517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263234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230629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 descr="https://media.wired.com/photos/5a3867c95b461c24af905770/master/w_1080,c_limit/Pending%201%20(top%20of%20page).png">
            <a:extLst>
              <a:ext uri="{FF2B5EF4-FFF2-40B4-BE49-F238E27FC236}">
                <a16:creationId xmlns:a16="http://schemas.microsoft.com/office/drawing/2014/main" id="{15333C5F-03C4-4043-8F1F-8673DC2CE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199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Related image">
            <a:extLst>
              <a:ext uri="{FF2B5EF4-FFF2-40B4-BE49-F238E27FC236}">
                <a16:creationId xmlns:a16="http://schemas.microsoft.com/office/drawing/2014/main" id="{42888063-614F-41B3-9681-5A27928B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2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6CC83D-CCF0-4603-ACC6-7077794E7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07" t="1299"/>
          <a:stretch/>
        </p:blipFill>
        <p:spPr>
          <a:xfrm>
            <a:off x="4086259" y="888999"/>
            <a:ext cx="4019482" cy="514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31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42" name="Picture 6" descr="Face recognition software capable of finding individual faces in a large crowd.">
            <a:extLst>
              <a:ext uri="{FF2B5EF4-FFF2-40B4-BE49-F238E27FC236}">
                <a16:creationId xmlns:a16="http://schemas.microsoft.com/office/drawing/2014/main" id="{A5D299C3-B917-4A72-B83E-02ADD678F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" y="508730"/>
            <a:ext cx="12183805" cy="580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41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BE7CC-4871-4B34-93D0-B46768C7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392174"/>
            <a:ext cx="10687050" cy="4914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ADFC7B-97E2-4867-96DA-AD5218E7F4C3}"/>
              </a:ext>
            </a:extLst>
          </p:cNvPr>
          <p:cNvSpPr txBox="1">
            <a:spLocks/>
          </p:cNvSpPr>
          <p:nvPr/>
        </p:nvSpPr>
        <p:spPr>
          <a:xfrm>
            <a:off x="1623318" y="23326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Face Search</a:t>
            </a:r>
          </a:p>
        </p:txBody>
      </p:sp>
    </p:spTree>
    <p:extLst>
      <p:ext uri="{BB962C8B-B14F-4D97-AF65-F5344CB8AC3E}">
        <p14:creationId xmlns:p14="http://schemas.microsoft.com/office/powerpoint/2010/main" val="13362870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D3CBA8-B7D3-49D9-BA2C-1F9CEFAFD6CA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What AI cannot do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7372F3-C2EA-4CF0-8C45-299CFE48172C}"/>
              </a:ext>
            </a:extLst>
          </p:cNvPr>
          <p:cNvSpPr txBox="1">
            <a:spLocks/>
          </p:cNvSpPr>
          <p:nvPr/>
        </p:nvSpPr>
        <p:spPr>
          <a:xfrm>
            <a:off x="5289171" y="3098386"/>
            <a:ext cx="1613658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accent1"/>
                </a:solidFill>
                <a:latin typeface="+mn-lt"/>
              </a:rPr>
              <a:t>(yet)</a:t>
            </a:r>
          </a:p>
        </p:txBody>
      </p:sp>
    </p:spTree>
    <p:extLst>
      <p:ext uri="{BB962C8B-B14F-4D97-AF65-F5344CB8AC3E}">
        <p14:creationId xmlns:p14="http://schemas.microsoft.com/office/powerpoint/2010/main" val="3762464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71FD80-36F1-4631-867E-47D964886737}"/>
              </a:ext>
            </a:extLst>
          </p:cNvPr>
          <p:cNvSpPr txBox="1">
            <a:spLocks/>
          </p:cNvSpPr>
          <p:nvPr/>
        </p:nvSpPr>
        <p:spPr>
          <a:xfrm>
            <a:off x="1623318" y="2232754"/>
            <a:ext cx="8945364" cy="119624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Ambiguity and </a:t>
            </a:r>
            <a:r>
              <a:rPr lang="en-US" sz="4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Sublety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1972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Image result for 2 hand victory gesture">
            <a:extLst>
              <a:ext uri="{FF2B5EF4-FFF2-40B4-BE49-F238E27FC236}">
                <a16:creationId xmlns:a16="http://schemas.microsoft.com/office/drawing/2014/main" id="{71BB35F3-CD38-44C2-AE0B-F5EDF9D53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630" y="0"/>
            <a:ext cx="924673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598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Picture 4" descr="Image result for victory both hands">
            <a:extLst>
              <a:ext uri="{FF2B5EF4-FFF2-40B4-BE49-F238E27FC236}">
                <a16:creationId xmlns:a16="http://schemas.microsoft.com/office/drawing/2014/main" id="{63C3534B-1E31-4300-BAC9-3158115E2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88" y="1803519"/>
            <a:ext cx="5311902" cy="298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wo gesture">
            <a:extLst>
              <a:ext uri="{FF2B5EF4-FFF2-40B4-BE49-F238E27FC236}">
                <a16:creationId xmlns:a16="http://schemas.microsoft.com/office/drawing/2014/main" id="{678FF5BB-48E2-40C9-BC74-C04102279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88"/>
          <a:stretch/>
        </p:blipFill>
        <p:spPr bwMode="auto">
          <a:xfrm>
            <a:off x="8790432" y="1144389"/>
            <a:ext cx="3401568" cy="395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erson doing peace sign">
            <a:extLst>
              <a:ext uri="{FF2B5EF4-FFF2-40B4-BE49-F238E27FC236}">
                <a16:creationId xmlns:a16="http://schemas.microsoft.com/office/drawing/2014/main" id="{2E7028C3-70F1-42D7-9832-AC326AB77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21" t="-218" r="25356" b="218"/>
          <a:stretch/>
        </p:blipFill>
        <p:spPr bwMode="auto">
          <a:xfrm>
            <a:off x="0" y="1201797"/>
            <a:ext cx="3401568" cy="419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441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6CC83D-CCF0-4603-ACC6-7077794E7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"/>
          <a:stretch/>
        </p:blipFill>
        <p:spPr>
          <a:xfrm>
            <a:off x="2338985" y="888999"/>
            <a:ext cx="7514030" cy="514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6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FB04C-B71C-4B28-8FAB-F779AE3F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38" y="958714"/>
            <a:ext cx="7418123" cy="49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74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B6112-61AF-42F7-B89F-973D79F8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065" y="740637"/>
            <a:ext cx="7493000" cy="5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10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4467</TotalTime>
  <Words>255</Words>
  <Application>Microsoft Office PowerPoint</Application>
  <PresentationFormat>Widescreen</PresentationFormat>
  <Paragraphs>89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31</cp:revision>
  <dcterms:created xsi:type="dcterms:W3CDTF">2019-07-08T05:57:28Z</dcterms:created>
  <dcterms:modified xsi:type="dcterms:W3CDTF">2019-10-08T21:13:55Z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2019-07-08T07:05:56.5922587Z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2019-07-08T07:05:56.5922587Z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